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ADA7D-B9CC-402A-9D67-584A80F50050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B948D-79B4-4F53-8250-EB9246C47B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00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</a:rPr>
              <a:t>AS TIME PERMITS – YOU HAVE THE </a:t>
            </a:r>
            <a:r>
              <a:rPr lang="en-US" b="1" u="sng" dirty="0" smtClean="0">
                <a:solidFill>
                  <a:srgbClr val="FF0000"/>
                </a:solidFill>
              </a:rPr>
              <a:t>OPTION</a:t>
            </a:r>
            <a:r>
              <a:rPr lang="en-US" b="1" dirty="0" smtClean="0">
                <a:solidFill>
                  <a:srgbClr val="FF0000"/>
                </a:solidFill>
              </a:rPr>
              <a:t> TO WALK THROUGH THE ONLINE NAVIGATION SLIDES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64FB1-E847-42D0-A7B1-DF0C562A6669}" type="datetimeFigureOut">
              <a:rPr lang="en-US" smtClean="0"/>
              <a:pPr/>
              <a:t>02/17/2011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8D3DF-A79A-4F70-901E-E930F62BEB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4572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www.msrs.state.mn.us</a:t>
            </a:r>
            <a:endParaRPr lang="en-US" sz="3600" b="1" u="sng" dirty="0" smtClean="0">
              <a:solidFill>
                <a:schemeClr val="accent1"/>
              </a:solidFill>
            </a:endParaRPr>
          </a:p>
        </p:txBody>
      </p:sp>
      <p:pic>
        <p:nvPicPr>
          <p:cNvPr id="21507" name="Picture 1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974725"/>
            <a:ext cx="9144000" cy="5883275"/>
          </a:xfrm>
          <a:noFill/>
        </p:spPr>
      </p:pic>
      <p:sp>
        <p:nvSpPr>
          <p:cNvPr id="6" name="Rectangular Callout 9"/>
          <p:cNvSpPr>
            <a:spLocks noChangeArrowheads="1"/>
          </p:cNvSpPr>
          <p:nvPr/>
        </p:nvSpPr>
        <p:spPr bwMode="auto">
          <a:xfrm>
            <a:off x="1981200" y="3276600"/>
            <a:ext cx="1828800" cy="457200"/>
          </a:xfrm>
          <a:prstGeom prst="wedgeRectCallout">
            <a:avLst>
              <a:gd name="adj1" fmla="val -78531"/>
              <a:gd name="adj2" fmla="val -107867"/>
            </a:avLst>
          </a:prstGeom>
          <a:solidFill>
            <a:srgbClr val="FFFF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b="1" dirty="0" smtClean="0"/>
              <a:t>LOGIN HERE</a:t>
            </a:r>
            <a:endParaRPr lang="en-US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MSRS Pension Login Page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Login 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90" t="10102" r="39582" b="34339"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sp>
        <p:nvSpPr>
          <p:cNvPr id="6" name="Rectangular Callout 9"/>
          <p:cNvSpPr>
            <a:spLocks noChangeArrowheads="1"/>
          </p:cNvSpPr>
          <p:nvPr/>
        </p:nvSpPr>
        <p:spPr bwMode="auto">
          <a:xfrm>
            <a:off x="4038600" y="4114800"/>
            <a:ext cx="2362200" cy="457200"/>
          </a:xfrm>
          <a:prstGeom prst="wedgeRectCallout">
            <a:avLst>
              <a:gd name="adj1" fmla="val -103883"/>
              <a:gd name="adj2" fmla="val 75232"/>
            </a:avLst>
          </a:prstGeom>
          <a:solidFill>
            <a:srgbClr val="FFFF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b="1" dirty="0" smtClean="0"/>
              <a:t>MSRS Pension Login</a:t>
            </a:r>
            <a:endParaRPr lang="en-US" sz="1500" b="1" dirty="0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610600" y="6477000"/>
            <a:ext cx="182880" cy="18288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j-cs"/>
              </a:rPr>
              <a:t>35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MSRS Pension Login Page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6" name="Content Placeholder 5" descr="login.t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10102" r="39587" b="29966"/>
          <a:stretch>
            <a:fillRect/>
          </a:stretch>
        </p:blipFill>
        <p:spPr>
          <a:xfrm>
            <a:off x="0" y="1219200"/>
            <a:ext cx="9144000" cy="5638800"/>
          </a:xfrm>
        </p:spPr>
      </p:pic>
      <p:sp>
        <p:nvSpPr>
          <p:cNvPr id="13" name="Slide Number Placeholder 5"/>
          <p:cNvSpPr txBox="1">
            <a:spLocks/>
          </p:cNvSpPr>
          <p:nvPr/>
        </p:nvSpPr>
        <p:spPr>
          <a:xfrm>
            <a:off x="8610600" y="6477000"/>
            <a:ext cx="182880" cy="18288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j-cs"/>
              </a:rPr>
              <a:t>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09800" y="5029200"/>
            <a:ext cx="69342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no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51816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7030A0"/>
                </a:solidFill>
              </a:rPr>
              <a:t>If you do not recall your PIN, contact MSRS at 1-800-657-5757 or 651-296-2761 to have a new PIN mailed to you.</a:t>
            </a:r>
            <a:endParaRPr lang="en-US" sz="1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Login3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102" r="39225" b="29288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ular Callout 9"/>
          <p:cNvSpPr>
            <a:spLocks noChangeArrowheads="1"/>
          </p:cNvSpPr>
          <p:nvPr/>
        </p:nvSpPr>
        <p:spPr bwMode="auto">
          <a:xfrm>
            <a:off x="5257800" y="2286000"/>
            <a:ext cx="3048000" cy="457200"/>
          </a:xfrm>
          <a:prstGeom prst="wedgeRectCallout">
            <a:avLst>
              <a:gd name="adj1" fmla="val -160362"/>
              <a:gd name="adj2" fmla="val 61147"/>
            </a:avLst>
          </a:prstGeom>
          <a:solidFill>
            <a:srgbClr val="FFFF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b="1" dirty="0" smtClean="0"/>
              <a:t>Run your own estimate request</a:t>
            </a:r>
            <a:endParaRPr lang="en-US" sz="1500" b="1" dirty="0"/>
          </a:p>
        </p:txBody>
      </p:sp>
      <p:sp>
        <p:nvSpPr>
          <p:cNvPr id="6" name="Rectangular Callout 9"/>
          <p:cNvSpPr>
            <a:spLocks noChangeArrowheads="1"/>
          </p:cNvSpPr>
          <p:nvPr/>
        </p:nvSpPr>
        <p:spPr bwMode="auto">
          <a:xfrm>
            <a:off x="533400" y="4800600"/>
            <a:ext cx="3581400" cy="457200"/>
          </a:xfrm>
          <a:prstGeom prst="wedgeRectCallout">
            <a:avLst>
              <a:gd name="adj1" fmla="val -26119"/>
              <a:gd name="adj2" fmla="val -364205"/>
            </a:avLst>
          </a:prstGeom>
          <a:solidFill>
            <a:srgbClr val="FFFF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b="1" dirty="0" smtClean="0"/>
              <a:t>Toggle to your MNDCP &amp; HCSP Account Information</a:t>
            </a:r>
            <a:endParaRPr lang="en-US" sz="1500" b="1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610600" y="6477000"/>
            <a:ext cx="182880" cy="18288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j-cs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7620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MNDCP &amp; HCSP Login Page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Login 4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990" t="10102" r="39582" b="34339"/>
          <a:stretch>
            <a:fillRect/>
          </a:stretch>
        </p:blipFill>
        <p:spPr>
          <a:xfrm>
            <a:off x="0" y="1295400"/>
            <a:ext cx="9144000" cy="5562600"/>
          </a:xfrm>
        </p:spPr>
      </p:pic>
      <p:sp>
        <p:nvSpPr>
          <p:cNvPr id="6" name="Rectangular Callout 9"/>
          <p:cNvSpPr>
            <a:spLocks noChangeArrowheads="1"/>
          </p:cNvSpPr>
          <p:nvPr/>
        </p:nvSpPr>
        <p:spPr bwMode="auto">
          <a:xfrm>
            <a:off x="3200400" y="4038600"/>
            <a:ext cx="2362200" cy="457200"/>
          </a:xfrm>
          <a:prstGeom prst="wedgeRectCallout">
            <a:avLst>
              <a:gd name="adj1" fmla="val -22632"/>
              <a:gd name="adj2" fmla="val -119014"/>
            </a:avLst>
          </a:prstGeom>
          <a:solidFill>
            <a:srgbClr val="FFFF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b="1" dirty="0" smtClean="0"/>
              <a:t>MNDCP &amp; HCSP Login</a:t>
            </a:r>
            <a:endParaRPr lang="en-US" sz="1500" b="1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610600" y="6477000"/>
            <a:ext cx="182880" cy="18288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j-cs"/>
              </a:rPr>
              <a:t>38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71596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</a:rPr>
              <a:t>MNDCP &amp; HCSP Login Page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 descr="Login2.t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65" t="11923" r="24094" b="32987"/>
          <a:stretch>
            <a:fillRect/>
          </a:stretch>
        </p:blipFill>
        <p:spPr>
          <a:xfrm>
            <a:off x="152400" y="1143000"/>
            <a:ext cx="8991600" cy="5715000"/>
          </a:xfrm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610600" y="6477000"/>
            <a:ext cx="182880" cy="18288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1" charset="-128"/>
                <a:cs typeface="+mj-cs"/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2253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9525"/>
            <a:ext cx="9144000" cy="6985000"/>
          </a:xfrm>
          <a:noFill/>
        </p:spPr>
      </p:pic>
      <p:sp>
        <p:nvSpPr>
          <p:cNvPr id="4" name="Rectangular Callout 9"/>
          <p:cNvSpPr>
            <a:spLocks noChangeArrowheads="1"/>
          </p:cNvSpPr>
          <p:nvPr/>
        </p:nvSpPr>
        <p:spPr bwMode="auto">
          <a:xfrm>
            <a:off x="2971800" y="6248400"/>
            <a:ext cx="3352800" cy="457200"/>
          </a:xfrm>
          <a:prstGeom prst="wedgeRectCallout">
            <a:avLst>
              <a:gd name="adj1" fmla="val -78981"/>
              <a:gd name="adj2" fmla="val -34628"/>
            </a:avLst>
          </a:prstGeom>
          <a:solidFill>
            <a:srgbClr val="FFFF00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1500" b="1" dirty="0" smtClean="0"/>
              <a:t>Toggle to your MSRS Pension Plan Account Information</a:t>
            </a:r>
            <a:endParaRPr lang="en-US" sz="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>
            <p:ph type="title"/>
          </p:nvPr>
        </p:nvGraphicFramePr>
        <p:xfrm>
          <a:off x="0" y="0"/>
          <a:ext cx="9144000" cy="1076325"/>
        </p:xfrm>
        <a:graphic>
          <a:graphicData uri="http://schemas.openxmlformats.org/presentationml/2006/ole">
            <p:oleObj spid="_x0000_s1026" name="Bitmap Image" r:id="rId3" imgW="9535856" imgH="1247619" progId="PBrush">
              <p:embed/>
            </p:oleObj>
          </a:graphicData>
        </a:graphic>
      </p:graphicFrame>
      <p:graphicFrame>
        <p:nvGraphicFramePr>
          <p:cNvPr id="7171" name="Object 3"/>
          <p:cNvGraphicFramePr>
            <a:graphicFrameLocks noChangeAspect="1"/>
          </p:cNvGraphicFramePr>
          <p:nvPr>
            <p:ph idx="1"/>
          </p:nvPr>
        </p:nvGraphicFramePr>
        <p:xfrm>
          <a:off x="152400" y="1033463"/>
          <a:ext cx="8839200" cy="5724525"/>
        </p:xfrm>
        <a:graphic>
          <a:graphicData uri="http://schemas.openxmlformats.org/presentationml/2006/ole">
            <p:oleObj spid="_x0000_s1027" name="Bitmap Image" r:id="rId4" imgW="8580952" imgH="7411485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On-screen Show (4:3)</PresentationFormat>
  <Paragraphs>18</Paragraphs>
  <Slides>8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Bitmap Image</vt:lpstr>
      <vt:lpstr>www.msrs.state.mn.us</vt:lpstr>
      <vt:lpstr>MSRS Pension Login Page</vt:lpstr>
      <vt:lpstr>MSRS Pension Login Page</vt:lpstr>
      <vt:lpstr>Slide 4</vt:lpstr>
      <vt:lpstr>MNDCP &amp; HCSP Login Page</vt:lpstr>
      <vt:lpstr>MNDCP &amp; HCSP Login Page</vt:lpstr>
      <vt:lpstr>Slide 7</vt:lpstr>
      <vt:lpstr>Slide 8</vt:lpstr>
    </vt:vector>
  </TitlesOfParts>
  <Company>msrs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www.msrs.state.mn.us</dc:title>
  <dc:creator>kes</dc:creator>
  <cp:lastModifiedBy> </cp:lastModifiedBy>
  <cp:revision>1</cp:revision>
  <dcterms:created xsi:type="dcterms:W3CDTF">2011-02-07T17:24:27Z</dcterms:created>
  <dcterms:modified xsi:type="dcterms:W3CDTF">2011-02-17T15:28:58Z</dcterms:modified>
</cp:coreProperties>
</file>